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SLIDES_API157472549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SLIDES_API157472549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SLIDES_API1574725493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SLIDES_API1574725493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SLIDES_API1574725493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SLIDES_API1574725493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SLIDES_API1574725493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SLIDES_API1574725493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SLIDES_API1574725493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SLIDES_API1574725493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SLIDES_API1574725493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SLIDES_API1574725493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SLIDES_API1574725493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SLIDES_API1574725493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SLIDES_API1574725493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SLIDES_API1574725493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SLIDES_API1574725493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SLIDES_API1574725493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258925" y="1594575"/>
            <a:ext cx="8520600" cy="91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Reflection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258925" y="34297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Harrison Keenan 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1021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Design Document #1 — Problem, Goal, and Tool</a:t>
            </a:r>
            <a:endParaRPr sz="2200"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232575" y="6748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Problem to solve</a:t>
            </a:r>
            <a:r>
              <a:rPr lang="en" sz="1700"/>
              <a:t>- Pennsylvania history is often treated as memorization dates, names, events leading to superficial understanding and weaker historical thinking sourcing, contextualization, argumentation, interpretation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700"/>
              <a:t>Goal</a:t>
            </a:r>
            <a:r>
              <a:rPr lang="en" sz="1700"/>
              <a:t>- shift classroom culture so students work as historians, building evidence-based interpretations collaboratively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700"/>
              <a:t>Primary tool</a:t>
            </a:r>
            <a:r>
              <a:rPr lang="en" sz="1700"/>
              <a:t>- Google Docs real-time collaborative writing, commenting, revision history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Why Google Docs (design logic)</a:t>
            </a:r>
            <a:endParaRPr sz="1700"/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makes thinking visible and revisable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supports peer dialogue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creates accountability through version history</a:t>
            </a:r>
            <a:endParaRPr sz="1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75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Design Document #1 — Core Design (Collaborative Inquiry Lesson Sequence)</a:t>
            </a:r>
            <a:endParaRPr sz="2200"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8635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Unit focus- Industrialization in Pennsylvania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Essential question- Did industrialization improve life for most Pennsylvanians?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Learning experience 5 class periods, 45 min</a:t>
            </a:r>
            <a:endParaRPr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AutoNum type="arabicPeriod"/>
            </a:pPr>
            <a:r>
              <a:rPr lang="en" sz="1500"/>
              <a:t>Launch EQ + analyze curated primary/secondary sources; group notes in shared Doc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en" sz="1500"/>
              <a:t>Draft claim with evidence + reasoning; teacher prompts deeper analysis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en" sz="1500"/>
              <a:t>Cross-group peer feedback clarify, challenge, suggest evidence/perspectives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en" sz="1500"/>
              <a:t>Revise into final argument including counterarguments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en" sz="1500"/>
              <a:t>Individual reflection + whole-class synthesis discussion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Assessment approach original</a:t>
            </a:r>
            <a:endParaRPr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argument rubric, participation via revision history, reflection analysis, comparison to prior units</a:t>
            </a:r>
            <a:endParaRPr sz="1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154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Design Document #2 — Problem, Goal, and Tool (AR Geography)</a:t>
            </a:r>
            <a:endParaRPr sz="2200"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7275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Problem to solve</a:t>
            </a:r>
            <a:endParaRPr sz="1600"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6th graders often struggle with geography beyond memorizing maps; static maps/textbooks fail to show geography as a dynamic system shaping human settlement and culture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/>
              <a:t>Goal</a:t>
            </a:r>
            <a:endParaRPr sz="1600"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strengthen geographic literacy by improving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spatial reasoning + map interpretation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understanding of human–environment interaction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engagement through inquiry-based exploration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/>
              <a:t>Tool</a:t>
            </a:r>
            <a:endParaRPr sz="1600"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mobile AR app e.g., Merge Cube or JigSpace, using tablets/phones to overlay interactive geographic information onto physical materials</a:t>
            </a:r>
            <a:endParaRPr sz="1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141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Design Document #2 — Theoretical Framing + Implementation Plan</a:t>
            </a:r>
            <a:endParaRPr sz="2200"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9282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Learning theories informing the design</a:t>
            </a:r>
            <a:endParaRPr sz="14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Situated Learning knowledge develops in authentic contexts; AR embeds learning in map-based exploration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Embodied Cognition interacting with 3D/space supports deeper processing of geographic concepts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Cognitive Load Theory AR can reduce extraneous load via layered information, visual cues, self-paced exploration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Implementation 4 class periods, 45–60 min</a:t>
            </a:r>
            <a:endParaRPr sz="14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intro geography + model AR use; guiding questions on water/settlement suitability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landforms + environment layers; groups justify settlement locations with AR evidence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sz="1400"/>
              <a:t>civilization case study Mesopotamia/Egypt; analyze geography → resources/challenges/trade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Equity/UDL plan original</a:t>
            </a:r>
            <a:endParaRPr sz="14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school-provided devices, visual supports for ELLs, flexible grouping, non-AR alternatives print/teacher-guided</a:t>
            </a:r>
            <a:endParaRPr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Key Feedback Across Both Designs (What Needed More Clarity)</a:t>
            </a:r>
            <a:endParaRPr sz="2200"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Strong concepts, but implementation was under-specified especially</a:t>
            </a:r>
            <a:endParaRPr sz="1600"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What students do step-by-step procedures, timing, deliverables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How learning is assessed beyond participation evidence of thinking, criteria, performance indicators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How to ensure all students engage not just confident tech users or dominant group members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How to keep the focus on learning goals, not the tool itself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/>
              <a:t>AR-specific concerns</a:t>
            </a:r>
            <a:endParaRPr sz="1600"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classroom management, access/logistics devices, troubleshooting, pacing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preventing exploration without learning</a:t>
            </a:r>
            <a:endParaRPr sz="1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How My Thinking Changed (Last Few Weeks: From Cool Tech to Learning Design)</a:t>
            </a:r>
            <a:endParaRPr sz="2200"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Shift from What can this tool do? to What does this tool measurably improve?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/>
              <a:t>Key lens changes</a:t>
            </a:r>
            <a:endParaRPr sz="1600"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Cognitive load novelty + complex interfaces can overload working memory; design must reduce friction and clarify attention targets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Structure and scaffolds engagement needs guardrails roles, checkpoints, prompts, modeling to become learning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Purpose/alignment tool use should map directly to outcomes historical reasoning / geographic reasoning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Equity and access learners vary in comfort, background knowledge, language, and tech confidence; designs need options, supports, and fair accountability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Outcome I now treat tech as a supporting medium, not the main event</a:t>
            </a:r>
            <a:endParaRPr sz="1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181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Planned Revisions — Design Doc #1 (Google Docs Collaborative Inquiry)</a:t>
            </a:r>
            <a:endParaRPr sz="2200"/>
          </a:p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311700" y="9282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Tighter collaboration structure</a:t>
            </a:r>
            <a:endParaRPr sz="1300"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Assign explicit roles e.g., lead evidence finder, discussion facilitator, counterargument builder, editor with rotation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Add must-contribute requirements tied to revision history specific contribution types, not just word count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/>
              <a:t>More guided inquiry supports</a:t>
            </a:r>
            <a:endParaRPr sz="1300"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Checkpoints with prompts for sourcing/contextualization Who made this? For what audience? What’s missing?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Mini-rubric look-fors during drafting to prevent surface-level claims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/>
              <a:t>Stronger assessment of historical thinking</a:t>
            </a:r>
            <a:endParaRPr sz="1300"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Expand argument rubric to explicitly score sourcing, contextualization, and counterargument quality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Add an individual quick-write or exit ticket to capture each student’s reasoning not only group product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/>
              <a:t>Why these changes</a:t>
            </a:r>
            <a:endParaRPr sz="1300"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ensure collaboration produces disciplinary thinking, not just shared writing</a:t>
            </a:r>
            <a:endParaRPr sz="13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311700" y="154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Planned Revisions — Design Doc #2 (AR Geography + Civilizations)</a:t>
            </a:r>
            <a:endParaRPr sz="2200"/>
          </a:p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11700" y="8635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More intentional exploration design</a:t>
            </a:r>
            <a:endParaRPr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Embed guiding questions at each AR stop what to notice, what to compare, what to explain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Before–during–after coherence</a:t>
            </a:r>
            <a:endParaRPr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Before short direct instruction + vocabulary + map-reading mini-skill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During AR tasks aligned to specific outcomes e.g., interpret elevation/water access → settlement logic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Classroom management + contingency planning</a:t>
            </a:r>
            <a:endParaRPr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Model AR use with I do/we do/you do, set time boxes, define collaboration norms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Plan tech backups screenshots, printed overlays, stations, or paired device sharing routines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Why these changes</a:t>
            </a:r>
            <a:endParaRPr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prevent hands-on from becoming heads-empty; make AR a scaffold for geographic reasoning</a:t>
            </a:r>
            <a:endParaRPr sz="15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Closing Reflection — What I’m Taking Forward</a:t>
            </a:r>
            <a:endParaRPr sz="2200"/>
          </a:p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Design is iterative: feedback revealed that strong ideas require operational detail to succeed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/>
              <a:t>My core takeaway technology is valuable when it improves learning through</a:t>
            </a:r>
            <a:endParaRPr sz="1600"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clear outcomes + aligned tasks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structures that promote equitable participation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assessments that capture thinking, not just activity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/>
              <a:t>Next steps I would implement if revising both documents</a:t>
            </a:r>
            <a:endParaRPr sz="1600"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add step-by-step teacher moves, timing, and student deliverables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strengthen rubrics and individual accountability measures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build explicit UDL supports and low-tech alternatives from the start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/>
              <a:t>Final focus alignment—tool, task, and learning goals working as one coherent system</a:t>
            </a:r>
            <a:endParaRPr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